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58"/>
    <p:restoredTop sz="94695"/>
  </p:normalViewPr>
  <p:slideViewPr>
    <p:cSldViewPr snapToGrid="0">
      <p:cViewPr varScale="1">
        <p:scale>
          <a:sx n="47" d="100"/>
          <a:sy n="47" d="100"/>
        </p:scale>
        <p:origin x="232" y="3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23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144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63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02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7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34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5/21/25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4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5/21/25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97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5/21/25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6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066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5/21/25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0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5/21/25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78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F447467-474F-7A46-9B55-A89C6B0DA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Flying Bee">
            <a:extLst>
              <a:ext uri="{FF2B5EF4-FFF2-40B4-BE49-F238E27FC236}">
                <a16:creationId xmlns:a16="http://schemas.microsoft.com/office/drawing/2014/main" id="{07FCD808-8B37-9086-E037-DC2AA5D9EE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198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8CDCC-AF88-FFB2-0115-BF939935F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0980" y="1893965"/>
            <a:ext cx="4738347" cy="1986802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Honeybees’ division of </a:t>
            </a:r>
            <a:r>
              <a:rPr lang="en-US" dirty="0" err="1">
                <a:solidFill>
                  <a:srgbClr val="FFFFFF"/>
                </a:solidFill>
              </a:rPr>
              <a:t>labour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D22A0-B334-9AE9-6D36-C47751B088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1102" y="3973128"/>
            <a:ext cx="4738347" cy="1189425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Distributed Artificial Intelligence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UNIMORE – 2024/2025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Andrea Grandi</a:t>
            </a:r>
          </a:p>
        </p:txBody>
      </p:sp>
    </p:spTree>
    <p:extLst>
      <p:ext uri="{BB962C8B-B14F-4D97-AF65-F5344CB8AC3E}">
        <p14:creationId xmlns:p14="http://schemas.microsoft.com/office/powerpoint/2010/main" val="1628157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D82A39-ED71-5A96-9026-3B9DEEA4D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 dirty="0"/>
              <a:t>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51F32-D478-291C-186C-73F758A217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>
            <a:normAutofit/>
          </a:bodyPr>
          <a:lstStyle/>
          <a:p>
            <a:r>
              <a:rPr lang="en-US" sz="1800" dirty="0"/>
              <a:t>This work aims to describe and implement the </a:t>
            </a:r>
            <a:r>
              <a:rPr lang="en-US" sz="1800" b="1" dirty="0"/>
              <a:t>Honeybees’ Division of </a:t>
            </a:r>
            <a:r>
              <a:rPr lang="en-US" sz="1800" b="1" dirty="0" err="1"/>
              <a:t>Labour</a:t>
            </a:r>
            <a:r>
              <a:rPr lang="en-US" sz="1800" dirty="0"/>
              <a:t> presented in the </a:t>
            </a:r>
            <a:r>
              <a:rPr lang="en-US" sz="1800" u="sng" dirty="0"/>
              <a:t>paper</a:t>
            </a:r>
            <a:r>
              <a:rPr lang="en-US" sz="1800" dirty="0"/>
              <a:t> [1].</a:t>
            </a:r>
          </a:p>
          <a:p>
            <a:endParaRPr lang="en-US" sz="1800" dirty="0"/>
          </a:p>
        </p:txBody>
      </p:sp>
      <p:pic>
        <p:nvPicPr>
          <p:cNvPr id="5" name="Picture 4" descr="Bees working on a honeycomb">
            <a:extLst>
              <a:ext uri="{FF2B5EF4-FFF2-40B4-BE49-F238E27FC236}">
                <a16:creationId xmlns:a16="http://schemas.microsoft.com/office/drawing/2014/main" id="{56AC8063-AA48-2B53-75B4-ABAB0DDC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008" r="13383"/>
          <a:stretch>
            <a:fillRect/>
          </a:stretch>
        </p:blipFill>
        <p:spPr>
          <a:xfrm>
            <a:off x="6459602" y="1114923"/>
            <a:ext cx="4301097" cy="462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60095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34</Words>
  <Application>Microsoft Macintosh PowerPoint</Application>
  <PresentationFormat>Widescreen</PresentationFormat>
  <Paragraphs>6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Neue Haas Grotesk Text Pro</vt:lpstr>
      <vt:lpstr>VanillaVTI</vt:lpstr>
      <vt:lpstr>Honeybees’ division of labour</vt:lpstr>
      <vt:lpstr>Idea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GRANDI</dc:creator>
  <cp:lastModifiedBy>ANDREA GRANDI</cp:lastModifiedBy>
  <cp:revision>1</cp:revision>
  <dcterms:created xsi:type="dcterms:W3CDTF">2025-05-21T08:40:18Z</dcterms:created>
  <dcterms:modified xsi:type="dcterms:W3CDTF">2025-05-21T08:47:35Z</dcterms:modified>
</cp:coreProperties>
</file>

<file path=docProps/thumbnail.jpeg>
</file>